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436" y="25401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3174762" y="188006"/>
            <a:ext cx="5374878" cy="66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8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三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月九日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A54C04E-924C-4ABF-961A-CA5AACAB1D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69" y="611038"/>
            <a:ext cx="1680434" cy="43490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871428" y="1178194"/>
            <a:ext cx="7354752" cy="431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第二十三課  遊公園</a:t>
            </a:r>
            <a:endParaRPr lang="nl-NL" altLang="zh-TW" sz="28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抄寫：第二十三課  遊公園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春天 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姑母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公園 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遊玩  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蝴蝶  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花間   7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飛舞    8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池裏    9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樹上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23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默書： 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3月1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6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日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第23課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鄰居 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花貓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活潑 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喜愛   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玩耍   6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春天    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姑母   8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遊玩   9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蝴蝶  10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飛舞   11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池裏  12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樹上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5DF3B2D-F1CA-7868-3B41-2F2E0B0CB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15"/>
            <a:ext cx="12192000" cy="68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7D1784282D7D40A20C34D2216563FA" ma:contentTypeVersion="13" ma:contentTypeDescription="Een nieuw document maken." ma:contentTypeScope="" ma:versionID="50fb60644f85cbb16c6f5bdb11bc8391">
  <xsd:schema xmlns:xsd="http://www.w3.org/2001/XMLSchema" xmlns:xs="http://www.w3.org/2001/XMLSchema" xmlns:p="http://schemas.microsoft.com/office/2006/metadata/properties" xmlns:ns2="97307d79-9dfb-4d23-ace9-be97e32cbf27" xmlns:ns3="995751d1-5983-41ef-acd9-f8d82f77ff72" targetNamespace="http://schemas.microsoft.com/office/2006/metadata/properties" ma:root="true" ma:fieldsID="6d2d3275c3018419520d85b02539063e" ns2:_="" ns3:_="">
    <xsd:import namespace="97307d79-9dfb-4d23-ace9-be97e32cbf27"/>
    <xsd:import namespace="995751d1-5983-41ef-acd9-f8d82f77f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07d79-9dfb-4d23-ace9-be97e32cb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5a35e56a-258a-41ea-bd34-ac0e1e63bb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751d1-5983-41ef-acd9-f8d82f77f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9884c90-c43a-448a-a819-f1b3a6390035}" ma:internalName="TaxCatchAll" ma:showField="CatchAllData" ma:web="995751d1-5983-41ef-acd9-f8d82f77f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33305-5D12-4102-A18A-0C5EA70C7A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31F117-8161-4E3B-AD2B-24104FC827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07d79-9dfb-4d23-ace9-be97e32cbf27"/>
    <ds:schemaRef ds:uri="995751d1-5983-41ef-acd9-f8d82f77f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127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69</cp:revision>
  <dcterms:created xsi:type="dcterms:W3CDTF">2021-09-27T08:40:27Z</dcterms:created>
  <dcterms:modified xsi:type="dcterms:W3CDTF">2024-03-09T05:00:24Z</dcterms:modified>
</cp:coreProperties>
</file>